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17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46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697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88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50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5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382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93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637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7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2A6DD-1532-49EF-BF75-6F316064E56B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5A65A-2183-4C2B-BC6D-3D5D98DA5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30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ПРИГОТОВЛЕНИЯ НА АБЗ ХОЛОДНЫХ АСФАЛЬТОБЕТОННЫХ СМЕСЕЙ И ЧЕРНОГО ЩЕБНЯ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47466"/>
          </a:xfrm>
        </p:spPr>
        <p:txBody>
          <a:bodyPr>
            <a:normAutofit/>
          </a:bodyPr>
          <a:lstStyle/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</a:t>
            </a:r>
            <a:r>
              <a:rPr lang="ru-RU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слёживаемости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смесей можно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достигнуть тремя способами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понижением температуры смеси перед подачей на склад до 25–30 ºС;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добавлением химических веществ;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перемешиванием смеси на площадке хранения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68000">
              <a:lnSpc>
                <a:spcPct val="110000"/>
              </a:lnSpc>
              <a:spcBef>
                <a:spcPts val="0"/>
              </a:spcBef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достигается двумя способами: </a:t>
            </a:r>
          </a:p>
          <a:p>
            <a:pPr lvl="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принудительным продуванием с помощью вентилятора;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естественным охлаждением смеси в процессе ее транспортировки на склад.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511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1777" y="1077479"/>
            <a:ext cx="7886700" cy="3495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9.1.1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32" y="1579417"/>
            <a:ext cx="8421790" cy="209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42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6983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проектирования асфальтобетонных заводов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42109"/>
            <a:ext cx="7886700" cy="5638800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места расположения завода;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объемов работ по выпуску асфальтобетонной смеси – производительность завода и необходимое количество материалов для приготовления асфальтобетона;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схемы технологического процесса;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оборудования и механизмов;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средств механизации и автоматизации основных технологических процессов;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складского хозяйства;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требуемых энергоресурсов;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генерального плана завода;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основных положений по строительству завода;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необходимого количества работников;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калькуляции стоимости смеси и сметно-финансового расчета;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основных мероприятий по охране труда, технике безопасности и противопожарной технике;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основных технико-экономических показателей завода.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41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505" y="4419600"/>
            <a:ext cx="7886700" cy="226998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Генеральный план прирельсового АБЗ: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склад каменных материалов; 2 – отделение подачи каменных материалов; 3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асфальтосмесительная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установка; 4 – накопительный бункер готовой смеси; 5 – компрессорная установка; 6 – склад минерального порошка; 7 – склад мазута; 8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битумохранилище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9 – склад ГСМ; 10 – склад резиновой крошки; 11 – ремонтные мастерские; 12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подрельсовый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бункер; 13 – стоянка для автотранспорта; 14 – административный корпус; 15 – весовая и пункт контроля; 16 – туалет; 17 – трансформаторная подстанция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87" y="204787"/>
            <a:ext cx="7271039" cy="4020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94548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265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ОСОБЕННОСТИ ПРИГОТОВЛЕНИЯ НА АБЗ ХОЛОДНЫХ АСФАЛЬТОБЕТОННЫХ СМЕСЕЙ И ЧЕРНОГО ЩЕБНЯ</vt:lpstr>
      <vt:lpstr>Презентация PowerPoint</vt:lpstr>
      <vt:lpstr>Основы проектирования асфальтобетонных заводов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ПРИГОТОВЛЕНИЯ НА АБЗ ХОЛОДНЫХ АСФАЛЬТОБЕТОННЫХ СМЕСЕЙ И ЧЕРНОГО ЩЕБНЯ</dc:title>
  <dc:creator>Bakytbek</dc:creator>
  <cp:lastModifiedBy>Bakytbek</cp:lastModifiedBy>
  <cp:revision>3</cp:revision>
  <dcterms:created xsi:type="dcterms:W3CDTF">2020-11-05T06:50:08Z</dcterms:created>
  <dcterms:modified xsi:type="dcterms:W3CDTF">2020-11-05T07:23:48Z</dcterms:modified>
</cp:coreProperties>
</file>